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69" r:id="rId2"/>
  </p:sldMasterIdLst>
  <p:notesMasterIdLst>
    <p:notesMasterId r:id="rId11"/>
  </p:notesMasterIdLst>
  <p:handoutMasterIdLst>
    <p:handoutMasterId r:id="rId12"/>
  </p:handoutMasterIdLst>
  <p:sldIdLst>
    <p:sldId id="716" r:id="rId3"/>
    <p:sldId id="710" r:id="rId4"/>
    <p:sldId id="722" r:id="rId5"/>
    <p:sldId id="715" r:id="rId6"/>
    <p:sldId id="721" r:id="rId7"/>
    <p:sldId id="725" r:id="rId8"/>
    <p:sldId id="724" r:id="rId9"/>
    <p:sldId id="72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6E4"/>
    <a:srgbClr val="272255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9628" autoAdjust="0"/>
  </p:normalViewPr>
  <p:slideViewPr>
    <p:cSldViewPr>
      <p:cViewPr>
        <p:scale>
          <a:sx n="80" d="100"/>
          <a:sy n="80" d="100"/>
        </p:scale>
        <p:origin x="1866" y="924"/>
      </p:cViewPr>
      <p:guideLst>
        <p:guide orient="horz" pos="4319"/>
        <p:guide pos="7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7908BBB-CF88-446B-A343-C85DDDF71885}" type="datetimeFigureOut">
              <a:rPr lang="en-US"/>
              <a:pPr>
                <a:defRPr/>
              </a:pPr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CB7D120-7F06-48D0-87F3-9E546308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8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823A128-F872-4C7F-A32B-E30DCF284138}" type="datetimeFigureOut">
              <a:rPr lang="en-US"/>
              <a:pPr>
                <a:defRPr/>
              </a:pPr>
              <a:t>9/5/2013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66C959-C129-4F96-B91B-9061C5C22E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174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Slide  </a:t>
            </a:r>
            <a:fld id="{E624E23D-D0B7-43C5-A004-CB127CE1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0BCD-88CA-479F-95A3-586233A638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0DD7A-2CAD-4911-9267-6DFA088468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DC18-B7FD-4B07-9914-431F8A48F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8F9C1-72E9-476D-8F62-52335E94C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8625-52A4-4463-8FB5-F297A9C79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22CD4-8A64-4758-9B0B-4CE4C2385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01565-C5D8-4119-94A6-CB8B88465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637A-196E-4DD4-8464-C83440A68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E87EE-DB4B-495E-98C8-CBCB4383C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9EE-8FF7-4D29-ACCB-8045A5A0B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F6F2B-5BE8-4239-8372-25331F1F6D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02B28-B16F-408C-A53F-9E980D28F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7EF3-36BA-477C-9818-D5C9FB3BF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6645B-522D-4D83-A91F-19085B297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0DF47-EA6C-424B-AAFA-F5DE3206E9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1525A-D4CD-4D4B-B632-3D100ADAA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4D376-93D6-49F7-82C9-A38D8C06B2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690DE-C34D-405D-97E0-9168F4649A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D7B09-033B-42E5-B4B7-C39A0972E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6B562-8035-487D-BD88-4FEBF61B4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4384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Confidential and Proprietary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2D19-19E7-4B5A-9904-4D2C6F9449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629400"/>
            <a:ext cx="9153525" cy="247650"/>
          </a:xfrm>
          <a:prstGeom prst="rect">
            <a:avLst/>
          </a:prstGeom>
          <a:solidFill>
            <a:srgbClr val="272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2722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0" name="Group 20"/>
          <p:cNvGrpSpPr>
            <a:grpSpLocks/>
          </p:cNvGrpSpPr>
          <p:nvPr userDrawn="1"/>
        </p:nvGrpSpPr>
        <p:grpSpPr bwMode="auto">
          <a:xfrm flipH="1" flipV="1">
            <a:off x="0" y="914400"/>
            <a:ext cx="9144000" cy="55563"/>
            <a:chOff x="0" y="832104"/>
            <a:chExt cx="9144000" cy="54864"/>
          </a:xfrm>
        </p:grpSpPr>
        <p:sp>
          <p:nvSpPr>
            <p:cNvPr id="9" name="Rectangle 8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152400" y="6629400"/>
            <a:ext cx="4038600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FFFFFF"/>
                </a:solidFill>
                <a:latin typeface="Century Gothic"/>
                <a:cs typeface="Century Gothic"/>
              </a:rPr>
              <a:t>Company Confidential and Proprietary – October 18-19, 2011</a:t>
            </a:r>
          </a:p>
        </p:txBody>
      </p:sp>
      <p:pic>
        <p:nvPicPr>
          <p:cNvPr id="1032" name="Picture 14" descr="aquantis white logo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4800" y="133350"/>
            <a:ext cx="1122363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advClick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3200" kern="1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800" kern="1200">
          <a:solidFill>
            <a:srgbClr val="33669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400" kern="1200">
          <a:solidFill>
            <a:srgbClr val="33669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000" kern="1200">
          <a:solidFill>
            <a:srgbClr val="33669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Arial" charset="0"/>
        <a:buChar char="•"/>
        <a:defRPr sz="2000" kern="1200">
          <a:solidFill>
            <a:srgbClr val="3366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Confidential and Proprietary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6CB116-5878-4E29-9975-030FC7F7A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Cube Design 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 b="12963"/>
          <a:stretch/>
        </p:blipFill>
        <p:spPr>
          <a:xfrm>
            <a:off x="25400" y="1219200"/>
            <a:ext cx="887505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16319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Cube Design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4" b="11829"/>
          <a:stretch/>
        </p:blipFill>
        <p:spPr>
          <a:xfrm>
            <a:off x="495300" y="1371600"/>
            <a:ext cx="7924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90704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16667" r="11364" b="15555"/>
          <a:stretch/>
        </p:blipFill>
        <p:spPr>
          <a:xfrm>
            <a:off x="800099" y="1581656"/>
            <a:ext cx="7315201" cy="4648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Cube Design Overview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58999" y="56388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12.5 m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00099" y="5516746"/>
            <a:ext cx="1282700" cy="2656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73399" y="6096000"/>
            <a:ext cx="1498601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824257" y="4992112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16.5 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876800" y="5505956"/>
            <a:ext cx="919444" cy="590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10643" y="4114800"/>
            <a:ext cx="1214157" cy="8577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10643" y="3076828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 m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7129743" y="2333372"/>
            <a:ext cx="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091980" y="3564710"/>
            <a:ext cx="0" cy="647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371542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Cube Design Overview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0" t="18889" r="22955" b="23333"/>
          <a:stretch/>
        </p:blipFill>
        <p:spPr>
          <a:xfrm>
            <a:off x="1219200" y="1066800"/>
            <a:ext cx="7086601" cy="550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49759"/>
      </p:ext>
    </p:extLst>
  </p:cSld>
  <p:clrMapOvr>
    <a:masterClrMapping/>
  </p:clrMapOvr>
  <p:transition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 Cube Design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16667" r="13082" b="17777"/>
          <a:stretch/>
        </p:blipFill>
        <p:spPr>
          <a:xfrm>
            <a:off x="602495" y="1143000"/>
            <a:ext cx="804620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16781"/>
      </p:ext>
    </p:extLst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 Plates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" t="15556" b="14444"/>
          <a:stretch/>
        </p:blipFill>
        <p:spPr>
          <a:xfrm>
            <a:off x="228600" y="1143000"/>
            <a:ext cx="8646459" cy="502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64838"/>
      </p:ext>
    </p:extLst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Analysis (Stress)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758542" cy="478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82224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Analysis (Displacement)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79" y="1447800"/>
            <a:ext cx="877370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81040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26813</TotalTime>
  <Words>38</Words>
  <Application>Microsoft Office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Century Gothic</vt:lpstr>
      <vt:lpstr>Office Theme</vt:lpstr>
      <vt:lpstr>Custom Design</vt:lpstr>
      <vt:lpstr>Tow Cube Design Overview</vt:lpstr>
      <vt:lpstr>Tow Cube Design Overview</vt:lpstr>
      <vt:lpstr>Tow Cube Design Overview</vt:lpstr>
      <vt:lpstr>Tow Cube Design Overview</vt:lpstr>
      <vt:lpstr>Tow Cube Design Overview</vt:lpstr>
      <vt:lpstr>Attachment Plates</vt:lpstr>
      <vt:lpstr>Preliminary Analysis (Stress)</vt:lpstr>
      <vt:lpstr>Preliminary Analysis (Displacement)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Alexander J Fleming</dc:creator>
  <cp:lastModifiedBy>Tyler Mayer</cp:lastModifiedBy>
  <cp:revision>509</cp:revision>
  <cp:lastPrinted>2011-09-28T18:17:29Z</cp:lastPrinted>
  <dcterms:created xsi:type="dcterms:W3CDTF">2011-09-16T18:11:43Z</dcterms:created>
  <dcterms:modified xsi:type="dcterms:W3CDTF">2013-09-06T00:11:31Z</dcterms:modified>
</cp:coreProperties>
</file>